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4-11-08T16:25:28.1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5524 9673,'0'21,"0"1,0-1,0 0,0 21,0-21,0 1,0 20,0-21,0 0,0 22,0-43,0 42,0-21,0 0,21-21,-21 21,0-21,0 43,0-22,0 21,0 22,22-22,-22 0,0-20,0-1,0 0,0 0,0 21,0 1,0 20,0-42,0 1,0 20,0-21,0 0,0 22,0-22,0 0,0 0,0 21,0-42,0 22,0-22,0 21,0-21,0-43,0-41,0 20,0 1,0 20,0 1,0-43,-22 22,1 21,21-1,0 1,-42-22,21-41,0 20,-1 0,22 64,0 21,0-42,0 42,-21-85,21 22,-21 41,21 1,0 21,-21 0,21 43,-21-1,21 0,0-21,0 22,0 20,0 22,0-22,0-20,21 20,0 1,0-22,0 0,1 1,-1 20,-21-42,0 1,21-1,-21 0,0-21,42 0,1 21,-22 0,0-21,0 0,-21 21,21-21,-21 0,0-21,0-21,0-22,0 22,0 0,0-1,0 1,0 21,0-21,0 20,0-41,0 21,0-43,0 0,0 22,0 20,0 1,0 0,0-1,0 22,0 0,0 21,0-21,0 84,0 86,-21 83,21-41,0-43,0-21,0-42,0-1,0-20,0-1,0 1,0-22,0 1,0-1,0 0,0 1,0-22,0 0,0-42,0-22,0 1,0-21,0-1,0-21,0 22,0 21,0-22,0-21,0 22,0-1,0 22,0 21,0-21,0 20,-21-20,21 0,-21-1,21 43,0-21,0 21,0 0,0 21,0 43,0-1,0-20,0-1,0 0,0 1,0-43,0 21,0 0,0 0,0 22,0-1,0-21,0 0,0 0,0-21,0 22,0-1,0-21,21 0,-21 21,0 0,21 0,-21-21,0 0,0 21,21 22,0-1,-21-21,0 0,0 1,0-22,22 21,-1-21,-21 0,0 42,0 43,0-1,0 43,0-42,0 0,0-43,0 0,0-20,0-1,0-21,0 21,0-21,0 0,0 0,21 0,-21 0,21 21,-21-21,21 0,-21 21,21 0,1-21,-22 22,0-22,21 0,-21 0,21 0,-21 0,0 0,0-43,0 22,0-21,0-43,0-42,0 0,-21 21,21 22,-21-22,-1 42,22 1,-21-43,21 42,-21-20,0-1,21-42,-21-21,-22-43,22 86,0-1,21 21,-21-42,0 21,21 43,-21 63,-1-21,1 21,0-22,-21 22,-1-42,22 21,0-21,21 20,-21 1,0 0,21 0,0 0,-21 0,-1-22,22 1,-21 0,21 20,0 22,-21 0,21-21,0 21,0 43,0-22,0 21,21 43,0-1,-21-20,0-22,22-21,-1 22,-21-22,0 0,0 21,21 1,-21-22,0 21,21-21,-21 1,0-65,0-41,-21-43,0 63,21 1,0-1,-21-21,21 64,-22-21,1 0,21 42,0-22,-21 22,0-21,21 0,-21 21,21 21,0 22,0 20,0 1,0-1,0-21,0 1,21 41,-21-20,21-22,-21 1,0-22,21 42,0-42,-21 22,0 20,22-42,-1 43,0-22,-21 22,0-43,0 21,21 1,0-22,-21 0,0 0,21-21,1 42,41 22,-21-22,1-21,-1 1,-21-22,0 0,-21 63,0 43,-42 42,-21 64,41-22,1-84,0 21,21-63,0-1,0-21,0 1,0-1,0 0,0 1,0-1,0 22,0-43,0 0,0-21,21 0,-21-21,0 0,21-1,-21-20,22 21,-22 0,0 21,0-21,0-1,0 1,21 21,-21 0,0-21,0 0,0 0,0-22,0 22,0-21,21 21,-21 21,0-21,0 21,0-22,0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4-11-08T16:24:18.9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19050 9144,'-21'0,"21"21,-22-21,1 21,-21 1,-22-1,43 0,0 0,-21 0,42 0,-21-21,-1 22,1-22,0 42,21-42,-21 21,21 0,-21-21,0 21,21 1,0-1,-22 0,22-21,-21 42,21-21,-21 1,21-22,0 0,0 21,-21-21,21 0,0 0,0 0,0 0,21-21,0-22,0 22,1 0,-1-21,0 20,0 1,-21 0,42-21,-20 21,-1-22,-21 1,0 42,21-21,-21 21,21 0,-21-21,0 21,0-22,21 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4-11-08T16:24:24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16573 15896,'0'21,"0"1,0-22,21 21,-21 0,0 0,0 21,22 1,-22-22,21 42,0-20,-21-1,21 0,0 1,22 20,-22-20,21-1,-42-21,21 21,0-20,-21-1,22 0,-1 21,-21 1,42-1,-21 0,22 1,-22 20,0-42,21 0,-42-21,0 22,0-22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1649F-5EA5-4C6E-AFEA-81FCC598B49E}" type="datetimeFigureOut">
              <a:rPr lang="cs-CZ" smtClean="0"/>
              <a:t>8.11.2014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D745-4260-4521-A86D-F72CC265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46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8D745-4260-4521-A86D-F72CC265FFA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99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8D745-4260-4521-A86D-F72CC265FFA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9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8D745-4260-4521-A86D-F72CC265FFA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12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332656"/>
            <a:ext cx="6334472" cy="43204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Warm</a:t>
            </a:r>
            <a:r>
              <a:rPr lang="cs-CZ" dirty="0" smtClean="0"/>
              <a:t> up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F621-49DD-4640-A3C2-C1201CA489AD}" type="datetime1">
              <a:rPr lang="cs-CZ" smtClean="0"/>
              <a:t>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4744"/>
            <a:ext cx="791702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7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7139136" cy="851694"/>
          </a:xfrm>
        </p:spPr>
        <p:txBody>
          <a:bodyPr anchor="b">
            <a:noAutofit/>
          </a:bodyPr>
          <a:lstStyle>
            <a:lvl1pPr algn="ctr">
              <a:defRPr sz="3200" b="1"/>
            </a:lvl1pPr>
          </a:lstStyle>
          <a:p>
            <a:r>
              <a:rPr lang="cs-CZ" dirty="0" err="1" smtClean="0"/>
              <a:t>Quadriceps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16016" y="1412776"/>
            <a:ext cx="3970784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</a:t>
            </a:r>
            <a:r>
              <a:rPr lang="cs-CZ" dirty="0" err="1" smtClean="0"/>
              <a:t>stypředlohy</a:t>
            </a:r>
            <a:r>
              <a:rPr lang="cs-CZ" dirty="0" smtClean="0"/>
              <a:t>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8DA-DBD9-43F8-8E65-E01AB5C54A8F}" type="datetime1">
              <a:rPr lang="cs-CZ" smtClean="0"/>
              <a:t>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916936" cy="42981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572000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2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1792288" y="332657"/>
            <a:ext cx="5486400" cy="72007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Lýtko (</a:t>
            </a:r>
            <a:r>
              <a:rPr lang="cs-CZ" dirty="0" err="1" smtClean="0"/>
              <a:t>gastrocnemius</a:t>
            </a:r>
            <a:r>
              <a:rPr lang="cs-CZ" dirty="0" smtClean="0"/>
              <a:t> a </a:t>
            </a:r>
            <a:r>
              <a:rPr lang="cs-CZ" dirty="0" err="1" smtClean="0"/>
              <a:t>soleus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cs-CZ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8D9D-1FDF-4012-B754-6EC386485E7D}" type="datetime1">
              <a:rPr lang="cs-CZ" smtClean="0"/>
              <a:t>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384376" cy="2564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14930"/>
            <a:ext cx="3528392" cy="3528392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4909"/>
            <a:ext cx="3796826" cy="37968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97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Závěrečná aktivace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59F7-711A-4D27-AD00-5D88593AFAE6}" type="datetime1">
              <a:rPr lang="cs-CZ" smtClean="0"/>
              <a:t>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552728" cy="4226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69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11960" y="1484785"/>
            <a:ext cx="3024336" cy="1008111"/>
          </a:xfrm>
        </p:spPr>
        <p:txBody>
          <a:bodyPr vert="eaVert"/>
          <a:lstStyle/>
          <a:p>
            <a:pPr lv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47A-9C3B-477D-820C-D8B33A600EA6}" type="datetime1">
              <a:rPr lang="cs-CZ" smtClean="0"/>
              <a:t>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1"/>
            <a:ext cx="3312368" cy="41422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89409"/>
            <a:ext cx="4321356" cy="2797909"/>
          </a:xfrm>
          <a:prstGeom prst="rect">
            <a:avLst/>
          </a:prstGeom>
        </p:spPr>
      </p:pic>
      <p:sp>
        <p:nvSpPr>
          <p:cNvPr id="9" name="TextovéPole 8"/>
          <p:cNvSpPr txBox="1"/>
          <p:nvPr userDrawn="1"/>
        </p:nvSpPr>
        <p:spPr>
          <a:xfrm>
            <a:off x="395536" y="75857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Pečujte o svá chodidla</a:t>
            </a:r>
            <a:endParaRPr lang="cs-CZ" sz="2400" dirty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4572089" y="4646336"/>
            <a:ext cx="3961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Pamatujte </a:t>
            </a:r>
            <a:r>
              <a:rPr lang="cs-CZ" sz="2400" dirty="0" err="1" smtClean="0"/>
              <a:t>strečing</a:t>
            </a:r>
            <a:r>
              <a:rPr lang="cs-CZ" sz="2400" dirty="0" smtClean="0"/>
              <a:t> není trakce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6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931224" cy="77809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Atletická abeceda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1BE4-11F9-45AC-9C87-B2CDF4B0AA3B}" type="datetime1">
              <a:rPr lang="cs-CZ" smtClean="0"/>
              <a:t>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0291"/>
            <a:ext cx="7560840" cy="49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3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75240" cy="85010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Dechové cvičení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7F18-22C4-4786-89FF-98170F7C950E}" type="datetime1">
              <a:rPr lang="cs-CZ" smtClean="0"/>
              <a:t>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8666"/>
            <a:ext cx="8496944" cy="47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75240" cy="85010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Protažení prsních svalů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109E-AB6B-4B80-88D1-65449FD3F6EA}" type="datetime1">
              <a:rPr lang="cs-CZ" smtClean="0"/>
              <a:t>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Rehabilitace Kateřina s.r.o.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4867288" cy="45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3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22313" y="332657"/>
            <a:ext cx="7594104" cy="648071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/>
          <a:lstStyle>
            <a:lvl1pPr marL="0" indent="0" algn="ctr">
              <a:buNone/>
              <a:defRPr sz="28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Protažení širokého svalu zádového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932F-AEA8-4918-A29F-872672302985}" type="datetime1">
              <a:rPr lang="cs-CZ" smtClean="0"/>
              <a:t>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7" y="2103120"/>
            <a:ext cx="2666607" cy="2865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3"/>
            <a:ext cx="2952328" cy="245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94079"/>
            <a:ext cx="2865301" cy="254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966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Trapéz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1600" y="2564904"/>
            <a:ext cx="3462536" cy="358985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3B2A-0FA0-4ED5-A94A-11EE2AD92707}" type="datetime1">
              <a:rPr lang="cs-CZ" smtClean="0"/>
              <a:t>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240360" cy="28409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4" y="2337620"/>
            <a:ext cx="4863845" cy="29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1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Hýžďový sval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7E7-2C67-4B38-9F26-552CC1C1A9C2}" type="datetime1">
              <a:rPr lang="cs-CZ" smtClean="0"/>
              <a:t>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1905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695825" cy="31908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6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75240" cy="994122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cs-CZ" dirty="0" err="1" smtClean="0"/>
              <a:t>Bedrokyčlostehení</a:t>
            </a:r>
            <a:r>
              <a:rPr lang="cs-CZ" dirty="0" smtClean="0"/>
              <a:t> sval (</a:t>
            </a:r>
            <a:r>
              <a:rPr lang="cs-CZ" dirty="0" err="1" smtClean="0"/>
              <a:t>Iliopsoas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7C1-AB5D-4303-8B6D-75206C0415C1}" type="datetime1">
              <a:rPr lang="cs-CZ" smtClean="0"/>
              <a:t>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680520" cy="37327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30" y="2636912"/>
            <a:ext cx="4655569" cy="33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1FD6-72DA-4BCA-8D19-58D38636CF0E}" type="datetime1">
              <a:rPr lang="cs-CZ" smtClean="0"/>
              <a:t>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2267744" y="27444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Semisvaly</a:t>
            </a:r>
            <a:r>
              <a:rPr lang="cs-CZ" sz="3200" dirty="0" smtClean="0"/>
              <a:t> a biceps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2198735"/>
            <a:ext cx="762000" cy="8321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24744"/>
            <a:ext cx="2085975" cy="28575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60" y="2852936"/>
            <a:ext cx="4066794" cy="36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4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Strečing</a:t>
            </a:r>
            <a:r>
              <a:rPr lang="cs-CZ" dirty="0" smtClean="0"/>
              <a:t> a kompenzační cvičení u orientačního běhu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1003-0D0A-4468-AA53-18FCE8B5C676}" type="datetime1">
              <a:rPr lang="cs-CZ" smtClean="0"/>
              <a:t>8.11.2014</a:t>
            </a:fld>
            <a:endParaRPr lang="cs-CZ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Rehabilitace Kateřina s.r.o.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43FD-E971-46CF-8C47-4FAC5C23FA6C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93545"/>
            <a:ext cx="1656184" cy="5619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43062"/>
            <a:ext cx="6029656" cy="452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02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emf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Strečing</a:t>
            </a:r>
            <a:r>
              <a:rPr lang="cs-CZ" dirty="0" smtClean="0"/>
              <a:t> a aktivace pro Orientační běh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109E-AB6B-4B80-88D1-65449FD3F6EA}" type="datetime1">
              <a:rPr lang="cs-CZ" smtClean="0"/>
              <a:t>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1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76875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3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611560" y="332657"/>
            <a:ext cx="7704857" cy="648071"/>
          </a:xfrm>
          <a:ln>
            <a:noFill/>
          </a:ln>
        </p:spPr>
        <p:txBody>
          <a:bodyPr anchor="ctr">
            <a:normAutofit fontScale="77500" lnSpcReduction="20000"/>
          </a:bodyPr>
          <a:lstStyle/>
          <a:p>
            <a:r>
              <a:rPr lang="cs-CZ" b="0" dirty="0" err="1" smtClean="0">
                <a:solidFill>
                  <a:schemeClr val="tx1"/>
                </a:solidFill>
                <a:effectLst/>
              </a:rPr>
              <a:t>Semisvaly</a:t>
            </a:r>
            <a:r>
              <a:rPr lang="cs-CZ" b="0" dirty="0" smtClean="0">
                <a:solidFill>
                  <a:schemeClr val="tx1"/>
                </a:solidFill>
                <a:effectLst/>
              </a:rPr>
              <a:t>, dvojhlavý sval </a:t>
            </a:r>
            <a:r>
              <a:rPr lang="cs-CZ" b="0" dirty="0" err="1" smtClean="0">
                <a:solidFill>
                  <a:schemeClr val="tx1"/>
                </a:solidFill>
                <a:effectLst/>
              </a:rPr>
              <a:t>stehení</a:t>
            </a:r>
            <a:r>
              <a:rPr lang="cs-CZ" b="0" dirty="0" smtClean="0">
                <a:solidFill>
                  <a:schemeClr val="tx1"/>
                </a:solidFill>
                <a:effectLst/>
              </a:rPr>
              <a:t> – </a:t>
            </a:r>
            <a:r>
              <a:rPr lang="cs-CZ" b="0" dirty="0" err="1" smtClean="0">
                <a:solidFill>
                  <a:schemeClr val="tx1"/>
                </a:solidFill>
                <a:effectLst/>
              </a:rPr>
              <a:t>bicps</a:t>
            </a:r>
            <a:r>
              <a:rPr lang="cs-CZ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b="0" dirty="0" err="1" smtClean="0">
                <a:solidFill>
                  <a:schemeClr val="tx1"/>
                </a:solidFill>
                <a:effectLst/>
              </a:rPr>
              <a:t>femoris</a:t>
            </a:r>
            <a:endParaRPr lang="cs-CZ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7C1-AB5D-4303-8B6D-75206C0415C1}" type="datetime1">
              <a:rPr lang="cs-CZ" smtClean="0"/>
              <a:t>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2" y="1973166"/>
            <a:ext cx="2846682" cy="318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93" y="1161661"/>
            <a:ext cx="2952328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Rukopis 9"/>
              <p14:cNvContentPartPr/>
              <p14:nvPr/>
            </p14:nvContentPartPr>
            <p14:xfrm>
              <a:off x="1874520" y="3246120"/>
              <a:ext cx="236520" cy="998640"/>
            </p14:xfrm>
          </p:contentPart>
        </mc:Choice>
        <mc:Fallback xmlns="">
          <p:pic>
            <p:nvPicPr>
              <p:cNvPr id="10" name="Rukopis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8680" y="3182760"/>
                <a:ext cx="268200" cy="11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1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Čtyřhlavý sval stehenní - </a:t>
            </a:r>
            <a:r>
              <a:rPr lang="cs-CZ" dirty="0" err="1" smtClean="0"/>
              <a:t>quadriceps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8" y="1268760"/>
            <a:ext cx="4199737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1FD6-72DA-4BCA-8D19-58D38636CF0E}" type="datetime1">
              <a:rPr lang="cs-CZ" smtClean="0"/>
              <a:t>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4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idx="1"/>
          </p:nvPr>
        </p:nvSpPr>
        <p:spPr/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48DA-DBD9-43F8-8E65-E01AB5C54A8F}" type="datetime1">
              <a:rPr lang="cs-CZ" smtClean="0"/>
              <a:t>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12</a:t>
            </a:fld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691680" y="422666"/>
            <a:ext cx="56886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3200" b="1" dirty="0" smtClean="0"/>
              <a:t>Lýtko – </a:t>
            </a:r>
            <a:r>
              <a:rPr lang="cs-CZ" sz="3200" b="1" dirty="0" err="1" smtClean="0"/>
              <a:t>gastrocnemius</a:t>
            </a:r>
            <a:r>
              <a:rPr lang="cs-CZ" sz="3200" b="1" dirty="0" smtClean="0"/>
              <a:t> a </a:t>
            </a:r>
            <a:r>
              <a:rPr lang="cs-CZ" sz="3200" b="1" dirty="0" err="1" smtClean="0"/>
              <a:t>soleus</a:t>
            </a:r>
            <a:endParaRPr lang="cs-CZ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Rukopis 11"/>
              <p14:cNvContentPartPr/>
              <p14:nvPr/>
            </p14:nvContentPartPr>
            <p14:xfrm>
              <a:off x="6682680" y="3291840"/>
              <a:ext cx="175680" cy="168120"/>
            </p14:xfrm>
          </p:contentPart>
        </mc:Choice>
        <mc:Fallback xmlns="">
          <p:pic>
            <p:nvPicPr>
              <p:cNvPr id="12" name="Rukopis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6840" y="3228480"/>
                <a:ext cx="2073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Rukopis 12"/>
              <p14:cNvContentPartPr/>
              <p14:nvPr/>
            </p14:nvContentPartPr>
            <p14:xfrm>
              <a:off x="5966280" y="5722560"/>
              <a:ext cx="183240" cy="381600"/>
            </p14:xfrm>
          </p:contentPart>
        </mc:Choice>
        <mc:Fallback xmlns="">
          <p:pic>
            <p:nvPicPr>
              <p:cNvPr id="13" name="Rukopis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0440" y="5659200"/>
                <a:ext cx="214920" cy="5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1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Závěrečná aktivace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109E-AB6B-4B80-88D1-65449FD3F6EA}" type="datetime1">
              <a:rPr lang="cs-CZ" smtClean="0"/>
              <a:t>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13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10074"/>
            <a:ext cx="6476721" cy="4727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58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8D9D-1FDF-4012-B754-6EC386485E7D}" type="datetime1">
              <a:rPr lang="cs-CZ" smtClean="0"/>
              <a:t>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14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4294967295"/>
          </p:nvPr>
        </p:nvSpPr>
        <p:spPr>
          <a:xfrm>
            <a:off x="0" y="333375"/>
            <a:ext cx="7993063" cy="71913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Pečujte o svá chodidla</a:t>
            </a:r>
          </a:p>
        </p:txBody>
      </p:sp>
      <p:pic>
        <p:nvPicPr>
          <p:cNvPr id="1026" name="Picture 2" descr="C:\Users\hp\Disk Google\prezentace, přednášky\massage of f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256584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543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3813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Strečing</a:t>
            </a:r>
            <a:r>
              <a:rPr lang="cs-CZ" dirty="0" smtClean="0"/>
              <a:t> není trakce</a:t>
            </a:r>
            <a:br>
              <a:rPr lang="cs-CZ" dirty="0" smtClean="0"/>
            </a:br>
            <a:r>
              <a:rPr lang="cs-CZ" sz="3100" dirty="0" smtClean="0"/>
              <a:t>děkuji za pozornost	  </a:t>
            </a:r>
            <a:r>
              <a:rPr lang="cs-CZ" sz="3100" i="1" dirty="0" smtClean="0"/>
              <a:t>Petr </a:t>
            </a:r>
            <a:r>
              <a:rPr lang="cs-CZ" sz="3100" i="1" dirty="0" err="1" smtClean="0"/>
              <a:t>Toncar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DiS</a:t>
            </a:r>
            <a:r>
              <a:rPr lang="cs-CZ" sz="3100" i="1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8D9D-1FDF-4012-B754-6EC386485E7D}" type="datetime1">
              <a:rPr lang="cs-CZ" smtClean="0"/>
              <a:t>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15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44" y="1484784"/>
            <a:ext cx="5963956" cy="4752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48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1BE4-11F9-45AC-9C87-B2CDF4B0AA3B}" type="datetime1">
              <a:rPr lang="cs-CZ" smtClean="0"/>
              <a:t>8.11.2014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2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347864" y="2606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Warm</a:t>
            </a:r>
            <a:r>
              <a:rPr lang="cs-CZ" sz="3200" dirty="0" smtClean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4091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Atletická abeceda</a:t>
            </a:r>
            <a:endParaRPr lang="cs-CZ" sz="3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1BE4-11F9-45AC-9C87-B2CDF4B0AA3B}" type="datetime1">
              <a:rPr lang="cs-CZ" smtClean="0"/>
              <a:t>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9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Dechové cvičení</a:t>
            </a:r>
            <a:endParaRPr lang="cs-CZ" sz="3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1BE4-11F9-45AC-9C87-B2CDF4B0AA3B}" type="datetime1">
              <a:rPr lang="cs-CZ" smtClean="0"/>
              <a:t>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1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Protažení prsních svalů</a:t>
            </a:r>
            <a:endParaRPr lang="cs-CZ" sz="3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1BE4-11F9-45AC-9C87-B2CDF4B0AA3B}" type="datetime1">
              <a:rPr lang="cs-CZ" smtClean="0"/>
              <a:t>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5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37" y="1456781"/>
            <a:ext cx="5129511" cy="484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52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>
            <a:normAutofit fontScale="32500" lnSpcReduction="20000"/>
          </a:bodyPr>
          <a:lstStyle/>
          <a:p>
            <a:r>
              <a:rPr lang="cs-CZ" sz="6700" b="0" dirty="0" smtClean="0">
                <a:solidFill>
                  <a:schemeClr val="tx1"/>
                </a:solidFill>
                <a:effectLst/>
              </a:rPr>
              <a:t>Protažení širokého svalu zádového - </a:t>
            </a:r>
            <a:r>
              <a:rPr lang="cs-CZ" sz="6700" b="0" dirty="0" err="1" smtClean="0">
                <a:solidFill>
                  <a:schemeClr val="tx1"/>
                </a:solidFill>
                <a:effectLst/>
              </a:rPr>
              <a:t>latisimus</a:t>
            </a:r>
            <a:r>
              <a:rPr lang="cs-CZ" sz="67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sz="6700" b="0" dirty="0" err="1" smtClean="0">
                <a:solidFill>
                  <a:schemeClr val="tx1"/>
                </a:solidFill>
                <a:effectLst/>
              </a:rPr>
              <a:t>dorsi</a:t>
            </a:r>
            <a:endParaRPr lang="cs-CZ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109E-AB6B-4B80-88D1-65449FD3F6EA}" type="datetime1">
              <a:rPr lang="cs-CZ" smtClean="0"/>
              <a:t>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1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Kápovitý sval - trapéz</a:t>
            </a:r>
            <a:endParaRPr lang="cs-CZ" sz="3200" b="1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61886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72" y="2204864"/>
            <a:ext cx="4863524" cy="3155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932F-AEA8-4918-A29F-872672302985}" type="datetime1">
              <a:rPr lang="cs-CZ" smtClean="0"/>
              <a:t>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4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/>
              <a:t>Bedrokyčlostehení</a:t>
            </a:r>
            <a:r>
              <a:rPr lang="cs-CZ" sz="3200" b="1" dirty="0" smtClean="0"/>
              <a:t> sval - </a:t>
            </a:r>
            <a:r>
              <a:rPr lang="cs-CZ" sz="3200" b="1" dirty="0" err="1" smtClean="0"/>
              <a:t>iliopsoas</a:t>
            </a:r>
            <a:endParaRPr lang="cs-CZ" sz="3200" b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3B2A-0FA0-4ED5-A94A-11EE2AD92707}" type="datetime1">
              <a:rPr lang="cs-CZ" smtClean="0"/>
              <a:t>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8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5" y="2132856"/>
            <a:ext cx="375329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69" l="0" r="91220">
                        <a14:foregroundMark x1="6667" y1="1357" x2="91545" y2="226"/>
                        <a14:foregroundMark x1="91382" y1="65385" x2="91870" y2="64480"/>
                        <a14:foregroundMark x1="90081" y1="2036" x2="90407" y2="97511"/>
                        <a14:foregroundMark x1="6667" y1="2941" x2="7480" y2="97738"/>
                        <a14:foregroundMark x1="21789" y1="97511" x2="90081" y2="97964"/>
                        <a14:foregroundMark x1="89756" y1="87104" x2="88780" y2="14253"/>
                        <a14:foregroundMark x1="88455" y1="14706" x2="52358" y2="60407"/>
                        <a14:foregroundMark x1="488" y1="452" x2="6504" y2="97511"/>
                        <a14:foregroundMark x1="3740" y1="96606" x2="3740" y2="96606"/>
                        <a14:foregroundMark x1="1138" y1="82805" x2="1138" y2="82805"/>
                        <a14:foregroundMark x1="3415" y1="96606" x2="0" y2="50679"/>
                        <a14:foregroundMark x1="325" y1="49095" x2="325" y2="5204"/>
                        <a14:foregroundMark x1="0" y1="50679" x2="488" y2="96606"/>
                        <a14:backgroundMark x1="1463" y1="17195" x2="1463" y2="17195"/>
                        <a14:backgroundMark x1="0" y1="1357" x2="3902" y2="679"/>
                        <a14:backgroundMark x1="0" y1="2941" x2="0" y2="99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4834"/>
            <a:ext cx="4680520" cy="3604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71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1FD6-72DA-4BCA-8D19-58D38636CF0E}" type="datetime1">
              <a:rPr lang="cs-CZ" smtClean="0"/>
              <a:t>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Rehabilitace Kateřina s.r.o.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43FD-E971-46CF-8C47-4FAC5C23FA6C}" type="slidenum">
              <a:rPr lang="cs-CZ" smtClean="0"/>
              <a:t>9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002588" cy="850900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200" b="1" dirty="0" smtClean="0"/>
              <a:t>Hýžďový sval - </a:t>
            </a:r>
            <a:r>
              <a:rPr lang="cs-CZ" sz="3200" b="1" dirty="0" err="1" smtClean="0"/>
              <a:t>gluteus</a:t>
            </a:r>
            <a:endParaRPr lang="cs-CZ" sz="32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772816"/>
            <a:ext cx="2649082" cy="3973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382958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25" y="3645024"/>
            <a:ext cx="333513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30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150</Words>
  <Application>Microsoft Office PowerPoint</Application>
  <PresentationFormat>Předvádění na obrazovce (4:3)</PresentationFormat>
  <Paragraphs>62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Strečing a aktivace pro Orientační běh </vt:lpstr>
      <vt:lpstr>Prezentace aplikace PowerPoint</vt:lpstr>
      <vt:lpstr>Atletická abeceda</vt:lpstr>
      <vt:lpstr>Dechové cvičení</vt:lpstr>
      <vt:lpstr>Protažení prsních svalů</vt:lpstr>
      <vt:lpstr>Prezentace aplikace PowerPoint</vt:lpstr>
      <vt:lpstr>Kápovitý sval - trapéz</vt:lpstr>
      <vt:lpstr>Bedrokyčlostehení sval - iliopsoas</vt:lpstr>
      <vt:lpstr>Hýžďový sval - gluteus</vt:lpstr>
      <vt:lpstr>Prezentace aplikace PowerPoint</vt:lpstr>
      <vt:lpstr>Čtyřhlavý sval stehenní - quadriceps</vt:lpstr>
      <vt:lpstr>Prezentace aplikace PowerPoint</vt:lpstr>
      <vt:lpstr>Závěrečná aktivace</vt:lpstr>
      <vt:lpstr>Prezentace aplikace PowerPoint</vt:lpstr>
      <vt:lpstr>Strečing není trakce děkuji za pozornost   Petr Toncar DiS.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hp</cp:lastModifiedBy>
  <cp:revision>22</cp:revision>
  <dcterms:created xsi:type="dcterms:W3CDTF">2014-11-07T14:33:56Z</dcterms:created>
  <dcterms:modified xsi:type="dcterms:W3CDTF">2014-11-08T20:25:47Z</dcterms:modified>
</cp:coreProperties>
</file>